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52" r:id="rId5"/>
    <p:sldId id="257" r:id="rId6"/>
    <p:sldId id="258" r:id="rId7"/>
    <p:sldId id="259" r:id="rId8"/>
    <p:sldId id="293" r:id="rId9"/>
    <p:sldId id="335" r:id="rId10"/>
    <p:sldId id="298" r:id="rId11"/>
    <p:sldId id="260" r:id="rId12"/>
    <p:sldId id="261" r:id="rId13"/>
    <p:sldId id="401" r:id="rId14"/>
    <p:sldId id="294" r:id="rId15"/>
    <p:sldId id="295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99" r:id="rId25"/>
    <p:sldId id="270" r:id="rId26"/>
    <p:sldId id="336" r:id="rId27"/>
    <p:sldId id="337" r:id="rId28"/>
    <p:sldId id="338" r:id="rId29"/>
    <p:sldId id="339" r:id="rId30"/>
    <p:sldId id="340" r:id="rId31"/>
    <p:sldId id="378" r:id="rId32"/>
    <p:sldId id="40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04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284" r:id="rId56"/>
    <p:sldId id="285" r:id="rId57"/>
    <p:sldId id="286" r:id="rId58"/>
    <p:sldId id="287" r:id="rId59"/>
    <p:sldId id="288" r:id="rId60"/>
    <p:sldId id="289" r:id="rId61"/>
    <p:sldId id="290" r:id="rId62"/>
    <p:sldId id="291" r:id="rId63"/>
    <p:sldId id="292" r:id="rId64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2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6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8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126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128.xml"/><Relationship Id="rId2" Type="http://schemas.openxmlformats.org/officeDocument/2006/relationships/image" Target="../media/image38.png"/><Relationship Id="rId1" Type="http://schemas.openxmlformats.org/officeDocument/2006/relationships/tags" Target="../tags/tag12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131.xml"/><Relationship Id="rId2" Type="http://schemas.openxmlformats.org/officeDocument/2006/relationships/image" Target="../media/image41.png"/><Relationship Id="rId1" Type="http://schemas.openxmlformats.org/officeDocument/2006/relationships/tags" Target="../tags/tag13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13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134.xml"/><Relationship Id="rId2" Type="http://schemas.openxmlformats.org/officeDocument/2006/relationships/image" Target="../media/image44.png"/><Relationship Id="rId1" Type="http://schemas.openxmlformats.org/officeDocument/2006/relationships/tags" Target="../tags/tag13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tags" Target="../tags/tag13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en-US" altLang="zh-CN" sz="3200" b="1">
                <a:solidFill>
                  <a:schemeClr val="lt1"/>
                </a:solidFill>
              </a:rPr>
              <a:t>EVM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深入理解</a:t>
            </a:r>
            <a:r>
              <a:rPr lang="en-US" altLang="zh-CN" sz="3200" b="1">
                <a:solidFill>
                  <a:srgbClr val="8C64FF"/>
                </a:solidFill>
              </a:rPr>
              <a:t>Web3</a:t>
            </a:r>
            <a:r>
              <a:rPr lang="zh-CN" altLang="en-US" sz="3200" b="1">
                <a:solidFill>
                  <a:srgbClr val="8C64FF"/>
                </a:solidFill>
              </a:rPr>
              <a:t>性能提升新叙事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10582</Words>
  <Application>WPS 文字</Application>
  <PresentationFormat/>
  <Paragraphs>1665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4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39</cp:revision>
  <dcterms:created xsi:type="dcterms:W3CDTF">2024-03-29T07:49:06Z</dcterms:created>
  <dcterms:modified xsi:type="dcterms:W3CDTF">2024-03-29T07:49:06Z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